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pic>
        <p:nvPicPr>
          <p:cNvPr id="4" name="Picture 3" descr="ppt_hero_image_17695933868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Student Grievance Redressal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Secure &amp; Transparent Platform for Campus Voice</a:t>
            </a:r>
          </a:p>
          <a:p/>
          <a:p>
            <a:r>
              <a:t>Final Year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Admin Features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Unified Dashboard: Bird's-eye view of all complaints.</a:t>
            </a:r>
          </a:p>
          <a:p>
            <a:pPr/>
            <a:r>
              <a:t>Statistics: Monitoring total, pending, and resolved cases.</a:t>
            </a:r>
          </a:p>
          <a:p>
            <a:pPr/>
            <a:r>
              <a:t>System Monitoring: Ensuring the platform is healthy.</a:t>
            </a:r>
          </a:p>
          <a:p>
            <a:pPr/>
            <a:r>
              <a:t>Secure Login: Dedicated portal for administrators.</a:t>
            </a:r>
          </a:p>
        </p:txBody>
      </p:sp>
      <p:pic>
        <p:nvPicPr>
          <p:cNvPr id="4" name="Picture 3" descr="admin_dashboard_mockup_1769604485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Admin Features -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Actionable List: Direct access to student grievances.</a:t>
            </a:r>
          </a:p>
          <a:p>
            <a:pPr/>
            <a:r>
              <a:t>Status Control: Updating progress (e.g., 'In Progress').</a:t>
            </a:r>
          </a:p>
          <a:p>
            <a:pPr/>
            <a:r>
              <a:t>Remarking System: Providing official responses/decisions.</a:t>
            </a:r>
          </a:p>
          <a:p>
            <a:pPr/>
            <a:r>
              <a:t>Accountability: Records of who resolved which complaint.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Users Table: Stores id, name, email, hashed_password, and role.</a:t>
            </a:r>
          </a:p>
          <a:p>
            <a:pPr/>
            <a:r>
              <a:t>Complaints Table: Links to users, category, description, status, and remarks.</a:t>
            </a:r>
          </a:p>
          <a:p>
            <a:pPr/>
            <a:r>
              <a:t>Relationships: One-to-Many (One student can have multiple complaints).</a:t>
            </a:r>
          </a:p>
          <a:p>
            <a:pPr/>
            <a:r>
              <a:t>Data Integrity: Cascading deletes and foreign key constraints.</a:t>
            </a:r>
          </a:p>
        </p:txBody>
      </p:sp>
      <p:pic>
        <p:nvPicPr>
          <p:cNvPr id="4" name="Picture 3" descr="database_er_visual_17696046786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Security &amp;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Password Hashing: Using Argon2/Bcrypt for data protection.</a:t>
            </a:r>
          </a:p>
          <a:p>
            <a:pPr/>
            <a:r>
              <a:t>JWT Authentication: Secure communication between Frontend and Backend.</a:t>
            </a:r>
          </a:p>
          <a:p>
            <a:pPr/>
            <a:r>
              <a:t>CORS Middleware: Controlled access to API endpoints.</a:t>
            </a:r>
          </a:p>
          <a:p>
            <a:pPr/>
            <a:r>
              <a:t>Environment Control: Managed configurations through .env.</a:t>
            </a:r>
          </a:p>
        </p:txBody>
      </p:sp>
      <p:pic>
        <p:nvPicPr>
          <p:cNvPr id="4" name="Picture 3" descr="security_lock_visual_17696045697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Design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Visual Excellence: Glassmorphism effects for a premium feel.</a:t>
            </a:r>
          </a:p>
          <a:p>
            <a:pPr/>
            <a:r>
              <a:t>Responsive Design: Full functionality on mobile, tablet, and desktop.</a:t>
            </a:r>
          </a:p>
          <a:p>
            <a:pPr/>
            <a:r>
              <a:t>Accessibility: High contrast and clear typography (Outfit/Roboto).</a:t>
            </a:r>
          </a:p>
          <a:p>
            <a:pPr/>
            <a:r>
              <a:t>Simplicity: Guided user flows to reduce cognitive load.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Successfully delivered a modern solution for campus grievances.</a:t>
            </a:r>
          </a:p>
          <a:p>
            <a:pPr/>
            <a:r>
              <a:t>Future Scope: AI-driven complaint classification.</a:t>
            </a:r>
          </a:p>
          <a:p>
            <a:pPr/>
            <a:r>
              <a:t>Future Scope: Mobile Application (iOS/Android).</a:t>
            </a:r>
          </a:p>
          <a:p>
            <a:pPr/>
            <a:r>
              <a:t>Future Scope: Integration with University ERP systems.</a:t>
            </a:r>
          </a:p>
          <a:p>
            <a:pPr/>
            <a:r>
              <a:t>Future Scope: Multi-level administrative approval workflow.</a:t>
            </a:r>
          </a:p>
        </p:txBody>
      </p:sp>
      <p:pic>
        <p:nvPicPr>
          <p:cNvPr id="4" name="Picture 3" descr="resolution_success_visual_17696047638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A digital bridge between students and administration.</a:t>
            </a:r>
          </a:p>
          <a:p>
            <a:pPr/>
            <a:r>
              <a:t>Designed to streamline the process of reporting and resolving grievances.</a:t>
            </a:r>
          </a:p>
          <a:p>
            <a:pPr/>
            <a:r>
              <a:t>Focuses on transparency, accountability, and efficiency.</a:t>
            </a:r>
          </a:p>
          <a:p>
            <a:pPr/>
            <a:r>
              <a:t>Empowers students to voice concerns without fear (Anonymous options).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Traditional systems are often manual and slow.</a:t>
            </a:r>
          </a:p>
          <a:p>
            <a:pPr/>
            <a:r>
              <a:t>Lack of real-time tracking for students.</a:t>
            </a:r>
          </a:p>
          <a:p>
            <a:pPr/>
            <a:r>
              <a:t>Potential for miscommunication or lost complaints.</a:t>
            </a:r>
          </a:p>
          <a:p>
            <a:pPr/>
            <a:r>
              <a:t>Admin burden in managing paper trails.</a:t>
            </a:r>
          </a:p>
          <a:p>
            <a:pPr/>
            <a:r>
              <a:t>No centralized repository for grievance history.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Automate the grievance redressal lifecycle.</a:t>
            </a:r>
          </a:p>
          <a:p>
            <a:pPr/>
            <a:r>
              <a:t>Provide a user-friendly dashboard for both students and admins.</a:t>
            </a:r>
          </a:p>
          <a:p>
            <a:pPr/>
            <a:r>
              <a:t>Enable real-time status updates and notifications.</a:t>
            </a:r>
          </a:p>
          <a:p>
            <a:pPr/>
            <a:r>
              <a:t>Ensure data security and student privacy.</a:t>
            </a:r>
          </a:p>
          <a:p>
            <a:pPr/>
            <a:r>
              <a:t>Generate insights for long-term campus improvement.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Frontend: Responsive Glassmorphism UI (HTML/CSS/JS).</a:t>
            </a:r>
          </a:p>
          <a:p>
            <a:pPr/>
            <a:r>
              <a:t>Backend: High-performance API using FastAPI (Python).</a:t>
            </a:r>
          </a:p>
          <a:p>
            <a:pPr/>
            <a:r>
              <a:t>Database: Lightweight and efficient storage with SQLite.</a:t>
            </a:r>
          </a:p>
          <a:p>
            <a:pPr/>
            <a:r>
              <a:t>Security: JWT (JSON Web Tokens) for authentication.</a:t>
            </a:r>
          </a:p>
          <a:p>
            <a:pPr/>
            <a:r>
              <a:t>Architecture: RESTful API design.</a:t>
            </a:r>
          </a:p>
        </p:txBody>
      </p:sp>
      <p:pic>
        <p:nvPicPr>
          <p:cNvPr id="4" name="Picture 3" descr="workflow_illustration_176959371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FastAPI: Modern, fast (high-performance) framework for building APIs.</a:t>
            </a:r>
          </a:p>
          <a:p>
            <a:pPr/>
            <a:r>
              <a:t>SQLite + SQLAlchemy: Robust database and ORM for data integrity.</a:t>
            </a:r>
          </a:p>
          <a:p>
            <a:pPr/>
            <a:r>
              <a:t>Glassmorphism UI: Trendy, professional, and responsive design.</a:t>
            </a:r>
          </a:p>
          <a:p>
            <a:pPr/>
            <a:r>
              <a:t>python-jose/passlib: Industry-standard security and hashing.</a:t>
            </a:r>
          </a:p>
        </p:txBody>
      </p:sp>
      <p:pic>
        <p:nvPicPr>
          <p:cNvPr id="4" name="Picture 3" descr="tech_stack_visual_1769593967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Student Features - Onboarding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Secure Registration: Input name, email, and password.</a:t>
            </a:r>
          </a:p>
          <a:p>
            <a:pPr/>
            <a:r>
              <a:t>Dashboard: At-a-glance view of active and past grievances.</a:t>
            </a:r>
          </a:p>
          <a:p>
            <a:pPr/>
            <a:r>
              <a:t>Profile Management: Maintaining personal details.</a:t>
            </a:r>
          </a:p>
          <a:p>
            <a:pPr/>
            <a:r>
              <a:t>Role-based Access: Ensures students only see their own data.</a:t>
            </a:r>
          </a:p>
        </p:txBody>
      </p:sp>
      <p:pic>
        <p:nvPicPr>
          <p:cNvPr id="4" name="Picture 3" descr="student_dashboard_mockup_17696044287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301752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Student Features -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Smart Categorization: Selecting the right department (Academic, Hostel, etc.).</a:t>
            </a:r>
          </a:p>
          <a:p>
            <a:pPr/>
            <a:r>
              <a:t>Detailed Description: Contextual input for clarity.</a:t>
            </a:r>
          </a:p>
          <a:p>
            <a:pPr/>
            <a:r>
              <a:t>Anonymous Mode: Option to report without revealing identity.</a:t>
            </a:r>
          </a:p>
          <a:p>
            <a:pPr/>
            <a:r>
              <a:t>Instant Submission: Immediate logging into the system.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Student Features -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Real-time Status: Pending, In Progress, or Resolved.</a:t>
            </a:r>
          </a:p>
          <a:p>
            <a:pPr/>
            <a:r>
              <a:t>Admin Remarks: Viewing feedback from the resolution team.</a:t>
            </a:r>
          </a:p>
          <a:p>
            <a:pPr/>
            <a:r>
              <a:t>Timeline View: Chronological history of the grievance.</a:t>
            </a:r>
          </a:p>
          <a:p>
            <a:pPr/>
            <a:r>
              <a:t>Search &amp; Filter: Easily locate specific complaints.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